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10.jpeg" ContentType="image/jpe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6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
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Kliknij, aby edytować format notatek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&lt;główka&gt;</a:t>
            </a:r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62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099020F-9344-4330-9F34-4CAEADC9483D}" type="slidenum"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&lt;numer&gt;</a:t>
            </a:fld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AF35673F-230B-4EAE-9536-E15B78CA1D44}" type="slidenum">
              <a:rPr b="0" lang="pl-PL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&lt;numer&gt;</a:t>
            </a:fld>
            <a:endParaRPr b="0" lang="pl-PL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3DAAD5FB-0E44-4B3A-AF14-9ADFF756F31C}" type="slidenum">
              <a:rPr b="0" lang="pl-PL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&lt;numer&gt;</a:t>
            </a:fld>
            <a:endParaRPr b="0" lang="pl-PL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72BC008-85B3-41D1-B9C2-33946671A2BD}" type="slidenum">
              <a:rPr b="0" lang="pl-PL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&lt;numer&gt;</a:t>
            </a:fld>
            <a:endParaRPr b="0" lang="pl-PL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7CB7D2D-946C-43D1-B1D9-A88430621A29}" type="slidenum">
              <a:rPr b="0" lang="pl-PL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&lt;numer&gt;</a:t>
            </a:fld>
            <a:endParaRPr b="0" lang="pl-PL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1A4ABED-7062-4CAD-8991-6CC0D97094DC}" type="slidenum">
              <a:rPr b="0" lang="pl-PL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&lt;numer&gt;</a:t>
            </a:fld>
            <a:endParaRPr b="0" lang="pl-PL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34088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799992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799992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434088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68184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685800" y="4697280"/>
            <a:ext cx="10821600" cy="379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34088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799992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799992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434088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68184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685800" y="4697280"/>
            <a:ext cx="10821600" cy="379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34088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799992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799992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 type="body"/>
          </p:nvPr>
        </p:nvSpPr>
        <p:spPr>
          <a:xfrm>
            <a:off x="434088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9" name="PlaceHolder 7"/>
          <p:cNvSpPr>
            <a:spLocks noGrp="1"/>
          </p:cNvSpPr>
          <p:nvPr>
            <p:ph type="body"/>
          </p:nvPr>
        </p:nvSpPr>
        <p:spPr>
          <a:xfrm>
            <a:off x="68184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ubTitle"/>
          </p:nvPr>
        </p:nvSpPr>
        <p:spPr>
          <a:xfrm>
            <a:off x="685800" y="4697280"/>
            <a:ext cx="10821600" cy="379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34088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799992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body"/>
          </p:nvPr>
        </p:nvSpPr>
        <p:spPr>
          <a:xfrm>
            <a:off x="799992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 type="body"/>
          </p:nvPr>
        </p:nvSpPr>
        <p:spPr>
          <a:xfrm>
            <a:off x="434088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 type="body"/>
          </p:nvPr>
        </p:nvSpPr>
        <p:spPr>
          <a:xfrm>
            <a:off x="68184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subTitle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subTitle"/>
          </p:nvPr>
        </p:nvSpPr>
        <p:spPr>
          <a:xfrm>
            <a:off x="685800" y="4697280"/>
            <a:ext cx="10821600" cy="379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7" name="PlaceHolder 5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685800" y="4697280"/>
            <a:ext cx="10821600" cy="379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34088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799992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body"/>
          </p:nvPr>
        </p:nvSpPr>
        <p:spPr>
          <a:xfrm>
            <a:off x="799992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3" name="PlaceHolder 6"/>
          <p:cNvSpPr>
            <a:spLocks noGrp="1"/>
          </p:cNvSpPr>
          <p:nvPr>
            <p:ph type="body"/>
          </p:nvPr>
        </p:nvSpPr>
        <p:spPr>
          <a:xfrm>
            <a:off x="434088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4" name="PlaceHolder 7"/>
          <p:cNvSpPr>
            <a:spLocks noGrp="1"/>
          </p:cNvSpPr>
          <p:nvPr>
            <p:ph type="body"/>
          </p:nvPr>
        </p:nvSpPr>
        <p:spPr>
          <a:xfrm>
            <a:off x="68184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subTitle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subTitle"/>
          </p:nvPr>
        </p:nvSpPr>
        <p:spPr>
          <a:xfrm>
            <a:off x="685800" y="4697280"/>
            <a:ext cx="10821600" cy="379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0" name="PlaceHolder 5"/>
          <p:cNvSpPr>
            <a:spLocks noGrp="1"/>
          </p:cNvSpPr>
          <p:nvPr>
            <p:ph type="body"/>
          </p:nvPr>
        </p:nvSpPr>
        <p:spPr>
          <a:xfrm>
            <a:off x="68184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34088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 type="body"/>
          </p:nvPr>
        </p:nvSpPr>
        <p:spPr>
          <a:xfrm>
            <a:off x="7999920" y="94140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5" name="PlaceHolder 5"/>
          <p:cNvSpPr>
            <a:spLocks noGrp="1"/>
          </p:cNvSpPr>
          <p:nvPr>
            <p:ph type="body"/>
          </p:nvPr>
        </p:nvSpPr>
        <p:spPr>
          <a:xfrm>
            <a:off x="799992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6" name="PlaceHolder 6"/>
          <p:cNvSpPr>
            <a:spLocks noGrp="1"/>
          </p:cNvSpPr>
          <p:nvPr>
            <p:ph type="body"/>
          </p:nvPr>
        </p:nvSpPr>
        <p:spPr>
          <a:xfrm>
            <a:off x="434088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7" name="PlaceHolder 7"/>
          <p:cNvSpPr>
            <a:spLocks noGrp="1"/>
          </p:cNvSpPr>
          <p:nvPr>
            <p:ph type="body"/>
          </p:nvPr>
        </p:nvSpPr>
        <p:spPr>
          <a:xfrm>
            <a:off x="681840" y="2758320"/>
            <a:ext cx="34844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3477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27280" y="275832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27280" y="941400"/>
            <a:ext cx="528084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81840" y="2758320"/>
            <a:ext cx="10821600" cy="1658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6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3"/>
          <a:stretch/>
        </p:blipFill>
        <p:spPr>
          <a:xfrm>
            <a:off x="0" y="4375080"/>
            <a:ext cx="12191760" cy="248256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371600" y="1803240"/>
            <a:ext cx="9448560" cy="182484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60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6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/>
          </p:nvPr>
        </p:nvSpPr>
        <p:spPr>
          <a:xfrm>
            <a:off x="7909560" y="4314240"/>
            <a:ext cx="2910600" cy="3744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AC9190D-0B35-4CF8-9609-4883B62BE08A}" type="datetime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17-7-4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/>
          </p:nvPr>
        </p:nvSpPr>
        <p:spPr>
          <a:xfrm>
            <a:off x="1371600" y="4323960"/>
            <a:ext cx="6400440" cy="364680"/>
          </a:xfrm>
          <a:prstGeom prst="rect">
            <a:avLst/>
          </a:prstGeom>
        </p:spPr>
        <p:txBody>
          <a:bodyPr anchor="ctr"/>
          <a:p>
            <a:endParaRPr b="0" lang="pl-PL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/>
          </p:nvPr>
        </p:nvSpPr>
        <p:spPr>
          <a:xfrm>
            <a:off x="8077320" y="143100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A4B9591-0A34-4B9B-A093-CADB46CE263F}" type="slidenum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&lt;numer&gt;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Kliknij, aby edytować format tekstu konspektu</a:t>
            </a:r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Drugi poziom konspektu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Trzeci poziom konspektu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Czwarty poziom konspektu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Piąty poziom konspektu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Szósty poziom konspektu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Siódmy poziom konspektu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6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9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85800" y="2194560"/>
            <a:ext cx="10820160" cy="402372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text styles</a:t>
            </a:r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/>
          </p:nvPr>
        </p:nvSpPr>
        <p:spPr>
          <a:xfrm>
            <a:off x="8595360" y="6356520"/>
            <a:ext cx="29106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5F05BEB-8636-4A7F-9A4E-A20E94A4E879}" type="datetime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17-7-4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/>
          </p:nvPr>
        </p:nvSpPr>
        <p:spPr>
          <a:xfrm>
            <a:off x="685800" y="6355800"/>
            <a:ext cx="7772040" cy="364680"/>
          </a:xfrm>
          <a:prstGeom prst="rect">
            <a:avLst/>
          </a:prstGeom>
        </p:spPr>
        <p:txBody>
          <a:bodyPr anchor="ctr"/>
          <a:p>
            <a:endParaRPr b="0" lang="pl-PL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sldNum"/>
          </p:nvPr>
        </p:nvSpPr>
        <p:spPr>
          <a:xfrm>
            <a:off x="8763120" y="38088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217635DD-5FEE-441A-83A8-5870EAA19C1A}" type="slidenum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&lt;numer&gt;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6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895480" y="762120"/>
            <a:ext cx="8610120" cy="1294920"/>
          </a:xfrm>
          <a:prstGeom prst="rect">
            <a:avLst/>
          </a:prstGeom>
        </p:spPr>
        <p:txBody>
          <a:bodyPr anchor="ctr"/>
          <a:p>
            <a:pPr algn="r">
              <a:lnSpc>
                <a:spcPct val="9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914400" y="2183760"/>
            <a:ext cx="5079600" cy="82368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text styles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85800" y="3132720"/>
            <a:ext cx="5311440" cy="308556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text styles</a:t>
            </a:r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400800" y="2183760"/>
            <a:ext cx="5105160" cy="82368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text styles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6172200" y="3132720"/>
            <a:ext cx="5333760" cy="308556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text styles</a:t>
            </a:r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 type="dt"/>
          </p:nvPr>
        </p:nvSpPr>
        <p:spPr>
          <a:xfrm>
            <a:off x="8595360" y="6356520"/>
            <a:ext cx="29106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D400CC0-C918-4012-8E4A-4F3D64741304}" type="datetime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17-7-4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2" name="PlaceHolder 7"/>
          <p:cNvSpPr>
            <a:spLocks noGrp="1"/>
          </p:cNvSpPr>
          <p:nvPr>
            <p:ph type="ftr"/>
          </p:nvPr>
        </p:nvSpPr>
        <p:spPr>
          <a:xfrm>
            <a:off x="685800" y="6355800"/>
            <a:ext cx="7772040" cy="364680"/>
          </a:xfrm>
          <a:prstGeom prst="rect">
            <a:avLst/>
          </a:prstGeom>
        </p:spPr>
        <p:txBody>
          <a:bodyPr anchor="ctr"/>
          <a:p>
            <a:endParaRPr b="0" lang="pl-PL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3" name="PlaceHolder 8"/>
          <p:cNvSpPr>
            <a:spLocks noGrp="1"/>
          </p:cNvSpPr>
          <p:nvPr>
            <p:ph type="sldNum"/>
          </p:nvPr>
        </p:nvSpPr>
        <p:spPr>
          <a:xfrm>
            <a:off x="8763120" y="38088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5E373F5-9051-4F81-81BF-308E43AA31E0}" type="slidenum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&lt;numer&gt;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icture 6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>
            <a:noFill/>
          </a:ln>
        </p:spPr>
      </p:pic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85800" y="1523880"/>
            <a:ext cx="6872760" cy="15998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7861320" y="751320"/>
            <a:ext cx="3644640" cy="546696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icon to add picture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85800" y="3124080"/>
            <a:ext cx="6872760" cy="30942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text styles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dt"/>
          </p:nvPr>
        </p:nvSpPr>
        <p:spPr>
          <a:xfrm>
            <a:off x="8595360" y="6356520"/>
            <a:ext cx="29106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260737C-7013-448A-ACF6-84A6C7280F19}" type="datetime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17-7-4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ftr"/>
          </p:nvPr>
        </p:nvSpPr>
        <p:spPr>
          <a:xfrm>
            <a:off x="685800" y="6355800"/>
            <a:ext cx="7772040" cy="364680"/>
          </a:xfrm>
          <a:prstGeom prst="rect">
            <a:avLst/>
          </a:prstGeom>
        </p:spPr>
        <p:txBody>
          <a:bodyPr anchor="ctr"/>
          <a:p>
            <a:endParaRPr b="0" lang="pl-PL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sldNum"/>
          </p:nvPr>
        </p:nvSpPr>
        <p:spPr>
          <a:xfrm>
            <a:off x="8763120" y="38088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B26EC30-6A03-4FF6-93CC-69D94788B117}" type="slidenum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&lt;numer&gt;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icture 6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>
            <a:noFill/>
          </a:ln>
        </p:spPr>
      </p:pic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2895480" y="764280"/>
            <a:ext cx="8610120" cy="12927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9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dt"/>
          </p:nvPr>
        </p:nvSpPr>
        <p:spPr>
          <a:xfrm>
            <a:off x="8595360" y="6356520"/>
            <a:ext cx="29106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18F44C8-799D-47DE-9483-EE362D952EC1}" type="datetime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17-7-4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ftr"/>
          </p:nvPr>
        </p:nvSpPr>
        <p:spPr>
          <a:xfrm>
            <a:off x="685800" y="6355800"/>
            <a:ext cx="7772040" cy="364680"/>
          </a:xfrm>
          <a:prstGeom prst="rect">
            <a:avLst/>
          </a:prstGeom>
        </p:spPr>
        <p:txBody>
          <a:bodyPr anchor="ctr"/>
          <a:p>
            <a:endParaRPr b="0" lang="pl-PL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sldNum"/>
          </p:nvPr>
        </p:nvSpPr>
        <p:spPr>
          <a:xfrm>
            <a:off x="8763120" y="38088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C2B2EC0-4B60-4B7D-805F-6A203725C9AC}" type="slidenum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&lt;numer&gt;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Kliknij, aby edytować format tekstu konspektu</a:t>
            </a:r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Drugi poziom konspektu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Trzeci poziom konspektu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Czwarty poziom konspektu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Piąty poziom konspektu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Szósty poziom konspektu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Siódmy poziom konspektu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icture 6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1441080"/>
          </a:xfrm>
          <a:prstGeom prst="rect">
            <a:avLst/>
          </a:prstGeom>
          <a:ln>
            <a:noFill/>
          </a:ln>
        </p:spPr>
      </p:pic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85800" y="4697280"/>
            <a:ext cx="10821600" cy="8190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81840" y="941400"/>
            <a:ext cx="10821600" cy="347796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icon to add picture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685800" y="5516640"/>
            <a:ext cx="10820160" cy="7016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text styles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dt"/>
          </p:nvPr>
        </p:nvSpPr>
        <p:spPr>
          <a:xfrm>
            <a:off x="8595360" y="6356520"/>
            <a:ext cx="29106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108ABF9-62B2-4BE1-B086-48612BDB84D9}" type="datetime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17-7-4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ftr"/>
          </p:nvPr>
        </p:nvSpPr>
        <p:spPr>
          <a:xfrm>
            <a:off x="685800" y="6355800"/>
            <a:ext cx="7772040" cy="364680"/>
          </a:xfrm>
          <a:prstGeom prst="rect">
            <a:avLst/>
          </a:prstGeom>
        </p:spPr>
        <p:txBody>
          <a:bodyPr anchor="ctr"/>
          <a:p>
            <a:endParaRPr b="0" lang="pl-PL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1" name="PlaceHolder 6"/>
          <p:cNvSpPr>
            <a:spLocks noGrp="1"/>
          </p:cNvSpPr>
          <p:nvPr>
            <p:ph type="sldNum"/>
          </p:nvPr>
        </p:nvSpPr>
        <p:spPr>
          <a:xfrm>
            <a:off x="8763120" y="38088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7F43321-63D8-4D96-84AE-A509A979BA9B}" type="slidenum">
              <a:rPr b="0" lang="pl-PL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&lt;numer&gt;</a:t>
            </a:fld>
            <a:endParaRPr b="0" lang="pl-PL" sz="105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Shape 1"/>
          <p:cNvSpPr txBox="1"/>
          <p:nvPr/>
        </p:nvSpPr>
        <p:spPr>
          <a:xfrm>
            <a:off x="1371600" y="1803240"/>
            <a:ext cx="9448560" cy="18248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60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Stacja pogodowa oparta o banana pi m3</a:t>
            </a:r>
            <a:endParaRPr b="0" lang="en-US" sz="6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4" name="TextShape 2"/>
          <p:cNvSpPr txBox="1"/>
          <p:nvPr/>
        </p:nvSpPr>
        <p:spPr>
          <a:xfrm>
            <a:off x="1371600" y="3632040"/>
            <a:ext cx="9448560" cy="6854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r">
              <a:lnSpc>
                <a:spcPct val="100000"/>
              </a:lnSpc>
              <a:spcBef>
                <a:spcPts val="1001"/>
              </a:spcBef>
            </a:pPr>
            <a:r>
              <a:rPr b="0" lang="pl-PL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Damian Majewski</a:t>
            </a:r>
            <a:endParaRPr b="0" lang="pl-PL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895480" y="764280"/>
            <a:ext cx="8610120" cy="12927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9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Zasada działania stacji</a:t>
            </a:r>
            <a:endParaRPr b="0" lang="en-US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6" name="TextShape 2"/>
          <p:cNvSpPr txBox="1"/>
          <p:nvPr/>
        </p:nvSpPr>
        <p:spPr>
          <a:xfrm>
            <a:off x="685800" y="2194560"/>
            <a:ext cx="10820160" cy="40237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1. Stacja pogodowa pobiera aktualne wartości temperatury I wilgotności powietrza, a także ciśnienia atmosferycznego.</a:t>
            </a:r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2. Wartości te zapisywane są w pliku bazy danych.</a:t>
            </a:r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3. Za pomocą specjalnego API pozostałe dane takie jak, np. Prędkość wiatru czy zachmurzenie pobierane są z systemu OpenWeatherMap, do którego także wysyłane są dane z czujników.</a:t>
            </a:r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4. Za pomocą skryptów dane pobrane ze źródeł przedstawiane są w postaci wykresów I tabel.</a:t>
            </a:r>
            <a:endParaRPr b="0" lang="en-US" sz="2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extShape 1"/>
          <p:cNvSpPr txBox="1"/>
          <p:nvPr/>
        </p:nvSpPr>
        <p:spPr>
          <a:xfrm>
            <a:off x="1619640" y="1190520"/>
            <a:ext cx="10471680" cy="12949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9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Poniżej dwa przykładowe zrzuty ekranu przedstawiające interfejs stacji</a:t>
            </a:r>
            <a:endParaRPr b="0" lang="en-US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8" name="TextShape 2"/>
          <p:cNvSpPr txBox="1"/>
          <p:nvPr/>
        </p:nvSpPr>
        <p:spPr>
          <a:xfrm>
            <a:off x="57240" y="2657520"/>
            <a:ext cx="6016320" cy="8236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Historia odczytów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69" name="Picture 7" descr=""/>
          <p:cNvPicPr/>
          <p:nvPr/>
        </p:nvPicPr>
        <p:blipFill>
          <a:blip r:embed="rId1"/>
          <a:stretch/>
        </p:blipFill>
        <p:spPr>
          <a:xfrm>
            <a:off x="12600" y="3434760"/>
            <a:ext cx="6088320" cy="3424680"/>
          </a:xfrm>
          <a:prstGeom prst="rect">
            <a:avLst/>
          </a:prstGeom>
          <a:ln>
            <a:noFill/>
          </a:ln>
        </p:spPr>
      </p:pic>
      <p:sp>
        <p:nvSpPr>
          <p:cNvPr id="270" name="TextShape 3"/>
          <p:cNvSpPr txBox="1"/>
          <p:nvPr/>
        </p:nvSpPr>
        <p:spPr>
          <a:xfrm>
            <a:off x="6151680" y="2598840"/>
            <a:ext cx="6053760" cy="8236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Strona główna stacji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71" name="Picture 9" descr=""/>
          <p:cNvPicPr/>
          <p:nvPr/>
        </p:nvPicPr>
        <p:blipFill>
          <a:blip r:embed="rId2"/>
          <a:stretch/>
        </p:blipFill>
        <p:spPr>
          <a:xfrm>
            <a:off x="6105240" y="3434760"/>
            <a:ext cx="6097320" cy="3430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TextShape 1"/>
          <p:cNvSpPr txBox="1"/>
          <p:nvPr/>
        </p:nvSpPr>
        <p:spPr>
          <a:xfrm>
            <a:off x="5322240" y="85680"/>
            <a:ext cx="6872760" cy="1599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Główne Podzespoły, z których wykonana została wykonana stacja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73" name="Picture 14" descr=""/>
          <p:cNvPicPr/>
          <p:nvPr/>
        </p:nvPicPr>
        <p:blipFill>
          <a:blip r:embed="rId1"/>
          <a:srcRect l="0" t="3112" r="0" b="3112"/>
          <a:stretch/>
        </p:blipFill>
        <p:spPr>
          <a:xfrm>
            <a:off x="1257480" y="1771200"/>
            <a:ext cx="6430680" cy="5084280"/>
          </a:xfrm>
          <a:prstGeom prst="rect">
            <a:avLst/>
          </a:prstGeom>
          <a:ln>
            <a:noFill/>
          </a:ln>
        </p:spPr>
      </p:pic>
      <p:sp>
        <p:nvSpPr>
          <p:cNvPr id="274" name="TextShape 2"/>
          <p:cNvSpPr txBox="1"/>
          <p:nvPr/>
        </p:nvSpPr>
        <p:spPr>
          <a:xfrm>
            <a:off x="8164800" y="2581200"/>
            <a:ext cx="2858760" cy="33944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1. BANANA PI M3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2. Cyfrowy barometr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3. Rezystor 10kΩ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4. Czujnik temperatury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5. Karta MicroSD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6. Płytka stykowa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extShape 1"/>
          <p:cNvSpPr txBox="1"/>
          <p:nvPr/>
        </p:nvSpPr>
        <p:spPr>
          <a:xfrm>
            <a:off x="1819800" y="2800440"/>
            <a:ext cx="8610120" cy="12927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9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 dalszej części prezentacji Zrzuty ekranu</a:t>
            </a:r>
            <a:endParaRPr b="0" lang="en-US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LibreOffice/5.3.4.2$Linux_X86_64 LibreOffice_project/30m0$Build-2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pl-PL</dc:language>
  <cp:lastModifiedBy/>
  <dcterms:modified xsi:type="dcterms:W3CDTF">2017-07-04T03:37:23Z</dcterms:modified>
  <cp:revision>2</cp:revision>
  <dc:subject/>
  <dc:title>Stacja pogodowa oparta o banana pi m3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Notes">
    <vt:i4>5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6</vt:i4>
  </property>
</Properties>
</file>